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20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32B9D-31BF-4258-B86B-4F7228C7FCBE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7BBD1-6AEA-41EA-B1E5-A29BBE14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075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32B9D-31BF-4258-B86B-4F7228C7FCBE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7BBD1-6AEA-41EA-B1E5-A29BBE14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271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32B9D-31BF-4258-B86B-4F7228C7FCBE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7BBD1-6AEA-41EA-B1E5-A29BBE14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097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32B9D-31BF-4258-B86B-4F7228C7FCBE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7BBD1-6AEA-41EA-B1E5-A29BBE14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1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32B9D-31BF-4258-B86B-4F7228C7FCBE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7BBD1-6AEA-41EA-B1E5-A29BBE14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264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32B9D-31BF-4258-B86B-4F7228C7FCBE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7BBD1-6AEA-41EA-B1E5-A29BBE14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106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32B9D-31BF-4258-B86B-4F7228C7FCBE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7BBD1-6AEA-41EA-B1E5-A29BBE14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578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32B9D-31BF-4258-B86B-4F7228C7FCBE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7BBD1-6AEA-41EA-B1E5-A29BBE14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559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32B9D-31BF-4258-B86B-4F7228C7FCBE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7BBD1-6AEA-41EA-B1E5-A29BBE14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450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32B9D-31BF-4258-B86B-4F7228C7FCBE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7BBD1-6AEA-41EA-B1E5-A29BBE14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807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32B9D-31BF-4258-B86B-4F7228C7FCBE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7BBD1-6AEA-41EA-B1E5-A29BBE14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594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32B9D-31BF-4258-B86B-4F7228C7FCBE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7BBD1-6AEA-41EA-B1E5-A29BBE14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267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 smtClean="0"/>
              <a:t>رنگ کاربری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526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553200" cy="792162"/>
          </a:xfrm>
        </p:spPr>
        <p:txBody>
          <a:bodyPr>
            <a:normAutofit/>
          </a:bodyPr>
          <a:lstStyle/>
          <a:p>
            <a:r>
              <a:rPr lang="fa-IR" sz="2400" b="1" dirty="0" smtClean="0"/>
              <a:t>خلاصه رنگ هایی کاربری زمین که مکررا استفاده می شود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endParaRPr lang="fa-IR" dirty="0" smtClean="0"/>
          </a:p>
          <a:p>
            <a:endParaRPr lang="fa-IR" dirty="0"/>
          </a:p>
          <a:p>
            <a:endParaRPr lang="fa-IR" dirty="0" smtClean="0"/>
          </a:p>
          <a:p>
            <a:pPr marL="0" indent="0">
              <a:buNone/>
            </a:pPr>
            <a:endParaRPr lang="fa-IR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935467"/>
              </p:ext>
            </p:extLst>
          </p:nvPr>
        </p:nvGraphicFramePr>
        <p:xfrm>
          <a:off x="914400" y="914400"/>
          <a:ext cx="7086600" cy="535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8970"/>
                <a:gridCol w="389763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sz="2800" dirty="0" smtClean="0"/>
                        <a:t>رنگ استاندارد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800" dirty="0" smtClean="0"/>
                        <a:t>نام</a:t>
                      </a:r>
                      <a:r>
                        <a:rPr lang="fa-IR" sz="2800" baseline="0" dirty="0" smtClean="0"/>
                        <a:t> کاربری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2000" b="1" dirty="0" smtClean="0">
                          <a:cs typeface="B Nazanin" pitchFamily="2" charset="-78"/>
                        </a:rPr>
                        <a:t>زرد</a:t>
                      </a:r>
                      <a:endParaRPr lang="en-US" sz="2000" b="1" dirty="0"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000" b="1" dirty="0" smtClean="0">
                          <a:cs typeface="B Nazanin" pitchFamily="2" charset="-78"/>
                        </a:rPr>
                        <a:t>مسکونی</a:t>
                      </a:r>
                      <a:endParaRPr lang="en-US" sz="2000" b="1" dirty="0">
                        <a:cs typeface="B Nazanin" pitchFamily="2" charset="-78"/>
                      </a:endParaRPr>
                    </a:p>
                  </a:txBody>
                  <a:tcPr/>
                </a:tc>
              </a:tr>
              <a:tr h="1061720">
                <a:tc>
                  <a:txBody>
                    <a:bodyPr/>
                    <a:lstStyle/>
                    <a:p>
                      <a:pPr algn="r" rtl="1"/>
                      <a:r>
                        <a:rPr lang="fa-IR" sz="2000" b="1" dirty="0" smtClean="0">
                          <a:cs typeface="B Nazanin" pitchFamily="2" charset="-78"/>
                        </a:rPr>
                        <a:t>        زرد قهوه ای کم رنگ</a:t>
                      </a:r>
                    </a:p>
                    <a:p>
                      <a:pPr algn="r" rtl="1"/>
                      <a:r>
                        <a:rPr lang="fa-IR" sz="2000" b="1" dirty="0" smtClean="0">
                          <a:cs typeface="B Nazanin" pitchFamily="2" charset="-78"/>
                        </a:rPr>
                        <a:t>        زرد پر رنگ</a:t>
                      </a:r>
                    </a:p>
                    <a:p>
                      <a:pPr algn="r" rtl="1"/>
                      <a:r>
                        <a:rPr lang="fa-IR" sz="2000" b="1" dirty="0" smtClean="0">
                          <a:cs typeface="B Nazanin" pitchFamily="2" charset="-78"/>
                        </a:rPr>
                        <a:t>        قهوه ای پر رنگ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000" b="1" dirty="0" smtClean="0">
                          <a:cs typeface="B Nazanin" pitchFamily="2" charset="-78"/>
                        </a:rPr>
                        <a:t>       مناطق مسکونی تک خانواری</a:t>
                      </a:r>
                    </a:p>
                    <a:p>
                      <a:pPr algn="r" rtl="1"/>
                      <a:r>
                        <a:rPr lang="fa-IR" sz="2000" b="1" dirty="0" smtClean="0">
                          <a:cs typeface="B Nazanin" pitchFamily="2" charset="-78"/>
                        </a:rPr>
                        <a:t>       مناطق با خانه های دوبلکس</a:t>
                      </a:r>
                    </a:p>
                    <a:p>
                      <a:pPr algn="r" rtl="1"/>
                      <a:r>
                        <a:rPr lang="fa-IR" sz="2000" b="1" dirty="0" smtClean="0">
                          <a:cs typeface="B Nazanin" pitchFamily="2" charset="-78"/>
                        </a:rPr>
                        <a:t>       چند خانواری</a:t>
                      </a:r>
                      <a:endParaRPr lang="en-US" sz="2000" b="1" dirty="0">
                        <a:cs typeface="B Nazanin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a-IR" sz="2000" b="1" dirty="0" smtClean="0">
                          <a:cs typeface="B Nazanin" pitchFamily="2" charset="-78"/>
                        </a:rPr>
                        <a:t>قرمز</a:t>
                      </a:r>
                    </a:p>
                    <a:p>
                      <a:pPr algn="r"/>
                      <a:r>
                        <a:rPr lang="fa-IR" sz="2000" b="1" dirty="0" smtClean="0">
                          <a:cs typeface="B Nazanin" pitchFamily="2" charset="-78"/>
                        </a:rPr>
                        <a:t>قرمز کم رنگ و نارنجی</a:t>
                      </a:r>
                    </a:p>
                    <a:p>
                      <a:pPr algn="r"/>
                      <a:r>
                        <a:rPr lang="fa-IR" sz="2000" b="1" dirty="0" smtClean="0">
                          <a:cs typeface="B Nazanin" pitchFamily="2" charset="-78"/>
                        </a:rPr>
                        <a:t>قرمز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000" b="1" dirty="0" smtClean="0">
                          <a:cs typeface="B Nazanin" pitchFamily="2" charset="-78"/>
                        </a:rPr>
                        <a:t>تجاری </a:t>
                      </a:r>
                    </a:p>
                    <a:p>
                      <a:pPr algn="r" rtl="1"/>
                      <a:r>
                        <a:rPr lang="fa-IR" sz="2000" b="1" dirty="0" smtClean="0">
                          <a:cs typeface="B Nazanin" pitchFamily="2" charset="-78"/>
                        </a:rPr>
                        <a:t>       تجاری با تراکم کم </a:t>
                      </a:r>
                    </a:p>
                    <a:p>
                      <a:pPr algn="r" rtl="1"/>
                      <a:r>
                        <a:rPr lang="fa-IR" sz="2000" b="1" dirty="0" smtClean="0">
                          <a:cs typeface="B Nazanin" pitchFamily="2" charset="-78"/>
                        </a:rPr>
                        <a:t>       کاربر یهای تجاری و اداری</a:t>
                      </a:r>
                      <a:endParaRPr lang="en-US" sz="2000" b="1" dirty="0">
                        <a:cs typeface="B Nazanin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a-IR" sz="2000" b="1" dirty="0" smtClean="0">
                          <a:cs typeface="B Nazanin" pitchFamily="2" charset="-78"/>
                        </a:rPr>
                        <a:t>رنگ بنقش با</a:t>
                      </a:r>
                      <a:r>
                        <a:rPr lang="fa-IR" sz="2000" b="1" baseline="0" dirty="0" smtClean="0">
                          <a:cs typeface="B Nazanin" pitchFamily="2" charset="-78"/>
                        </a:rPr>
                        <a:t> هاشور</a:t>
                      </a:r>
                      <a:endParaRPr lang="en-US" sz="2000" b="1" dirty="0"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000" b="1" dirty="0" smtClean="0">
                          <a:cs typeface="B Nazanin" pitchFamily="2" charset="-78"/>
                        </a:rPr>
                        <a:t>کاربری ترکیبی</a:t>
                      </a:r>
                      <a:endParaRPr lang="en-US" sz="2000" b="1" dirty="0">
                        <a:cs typeface="B Nazanin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a-IR" sz="2000" b="1" dirty="0" smtClean="0">
                          <a:cs typeface="B Nazanin" pitchFamily="2" charset="-78"/>
                        </a:rPr>
                        <a:t>رنگ</a:t>
                      </a:r>
                      <a:r>
                        <a:rPr lang="fa-IR" sz="2000" b="1" baseline="0" dirty="0" smtClean="0">
                          <a:cs typeface="B Nazanin" pitchFamily="2" charset="-78"/>
                        </a:rPr>
                        <a:t> آبی</a:t>
                      </a:r>
                      <a:endParaRPr lang="en-US" sz="2000" b="1" dirty="0"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000" b="1" dirty="0" smtClean="0">
                          <a:cs typeface="B Nazanin" pitchFamily="2" charset="-78"/>
                        </a:rPr>
                        <a:t>کاربریهای  مربوط به نهادها</a:t>
                      </a:r>
                      <a:r>
                        <a:rPr lang="fa-IR" sz="2000" b="1" baseline="0" dirty="0" smtClean="0">
                          <a:cs typeface="B Nazanin" pitchFamily="2" charset="-78"/>
                        </a:rPr>
                        <a:t> </a:t>
                      </a:r>
                      <a:endParaRPr lang="en-US" sz="2000" b="1" dirty="0">
                        <a:cs typeface="B Nazanin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a-IR" sz="2000" b="1" dirty="0" smtClean="0">
                          <a:cs typeface="B Nazanin" pitchFamily="2" charset="-78"/>
                        </a:rPr>
                        <a:t>سبز</a:t>
                      </a:r>
                      <a:endParaRPr lang="en-US" sz="2000" b="1" dirty="0"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000" b="1" dirty="0" smtClean="0">
                          <a:cs typeface="B Nazanin" pitchFamily="2" charset="-78"/>
                        </a:rPr>
                        <a:t>فضای باز</a:t>
                      </a:r>
                      <a:endParaRPr lang="en-US" sz="2000" b="1" dirty="0">
                        <a:cs typeface="B Nazanin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a-IR" sz="2000" b="1" dirty="0" smtClean="0">
                          <a:cs typeface="B Nazanin" pitchFamily="2" charset="-78"/>
                        </a:rPr>
                        <a:t>سیاه و خاکستری</a:t>
                      </a:r>
                      <a:endParaRPr lang="en-US" sz="2000" b="1" dirty="0"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000" b="1" dirty="0" smtClean="0">
                          <a:cs typeface="B Nazanin" pitchFamily="2" charset="-78"/>
                        </a:rPr>
                        <a:t>حمل و نقل</a:t>
                      </a:r>
                      <a:endParaRPr lang="en-US" sz="2000" b="1" dirty="0">
                        <a:cs typeface="B Nazanin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a-IR" sz="2000" b="1" dirty="0" smtClean="0">
                          <a:cs typeface="B Nazanin" pitchFamily="2" charset="-78"/>
                        </a:rPr>
                        <a:t>صورتی</a:t>
                      </a:r>
                      <a:endParaRPr lang="en-US" sz="2000" b="1" dirty="0"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000" b="1" dirty="0" smtClean="0">
                          <a:cs typeface="B Nazanin" pitchFamily="2" charset="-78"/>
                        </a:rPr>
                        <a:t>کاربریهای دولتی و عمومی</a:t>
                      </a:r>
                      <a:endParaRPr lang="en-US" sz="2000" b="1" dirty="0">
                        <a:cs typeface="B Nazanin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a-IR" sz="2000" b="1" dirty="0" smtClean="0">
                          <a:cs typeface="B Nazanin" pitchFamily="2" charset="-78"/>
                        </a:rPr>
                        <a:t>سبز و آبی</a:t>
                      </a:r>
                      <a:endParaRPr lang="en-US" sz="2000" b="1" dirty="0"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000" b="1" dirty="0" smtClean="0">
                          <a:cs typeface="B Nazanin" pitchFamily="2" charset="-78"/>
                        </a:rPr>
                        <a:t>نواحی</a:t>
                      </a:r>
                      <a:r>
                        <a:rPr lang="fa-IR" sz="2000" b="1" baseline="0" dirty="0" smtClean="0">
                          <a:cs typeface="B Nazanin" pitchFamily="2" charset="-78"/>
                        </a:rPr>
                        <a:t> زیست محیطی</a:t>
                      </a:r>
                      <a:endParaRPr lang="en-US" sz="2000" b="1" dirty="0">
                        <a:cs typeface="B Nazanin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8868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5" t="20661" r="30048" b="8076"/>
          <a:stretch/>
        </p:blipFill>
        <p:spPr bwMode="auto">
          <a:xfrm>
            <a:off x="1524000" y="228600"/>
            <a:ext cx="6090452" cy="6063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4010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98</Words>
  <Application>Microsoft Office PowerPoint</Application>
  <PresentationFormat>On-screen Show (4:3)</PresentationFormat>
  <Paragraphs>33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رنگ کاربری</vt:lpstr>
      <vt:lpstr>خلاصه رنگ هایی کاربری زمین که مکررا استفاده می شود</vt:lpstr>
      <vt:lpstr>PowerPoint Presentation</vt:lpstr>
    </vt:vector>
  </TitlesOfParts>
  <Company>MRT www.Win2Farsi.com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رنگ کاربری</dc:title>
  <dc:creator>MRT</dc:creator>
  <cp:lastModifiedBy>MRT</cp:lastModifiedBy>
  <cp:revision>5</cp:revision>
  <dcterms:created xsi:type="dcterms:W3CDTF">2014-11-15T03:24:59Z</dcterms:created>
  <dcterms:modified xsi:type="dcterms:W3CDTF">2014-11-15T06:05:54Z</dcterms:modified>
</cp:coreProperties>
</file>